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</p:sldMasterIdLst>
  <p:notesMasterIdLst>
    <p:notesMasterId r:id="rId19"/>
  </p:notesMasterIdLst>
  <p:sldIdLst>
    <p:sldId id="257" r:id="rId2"/>
    <p:sldId id="261" r:id="rId3"/>
    <p:sldId id="769" r:id="rId4"/>
    <p:sldId id="1500" r:id="rId5"/>
    <p:sldId id="1508" r:id="rId6"/>
    <p:sldId id="278" r:id="rId7"/>
    <p:sldId id="279" r:id="rId8"/>
    <p:sldId id="1495" r:id="rId9"/>
    <p:sldId id="2033" r:id="rId10"/>
    <p:sldId id="2035" r:id="rId11"/>
    <p:sldId id="1504" r:id="rId12"/>
    <p:sldId id="1507" r:id="rId13"/>
    <p:sldId id="1505" r:id="rId14"/>
    <p:sldId id="1506" r:id="rId15"/>
    <p:sldId id="1493" r:id="rId16"/>
    <p:sldId id="777" r:id="rId17"/>
    <p:sldId id="461" r:id="rId18"/>
  </p:sldIdLst>
  <p:sldSz cx="12192000" cy="6858000"/>
  <p:notesSz cx="6769100" cy="9906000"/>
  <p:embeddedFontLst>
    <p:embeddedFont>
      <p:font typeface="210 럭키수퍼 R" panose="020B0600000101010101" charset="-127"/>
      <p:regular r:id="rId20"/>
    </p:embeddedFont>
    <p:embeddedFont>
      <p:font typeface="경기천년제목 Medium" panose="020B0600000101010101" charset="-127"/>
      <p:regular r:id="rId21"/>
    </p:embeddedFont>
    <p:embeddedFont>
      <p:font typeface="카페24 써라운드" panose="020F0800000000000000" charset="-127"/>
      <p:bold r:id="rId22"/>
    </p:embeddedFont>
    <p:embeddedFont>
      <p:font typeface="DX별사탕" panose="02020603020101020101" pitchFamily="18" charset="-127"/>
      <p:regular r:id="rId23"/>
    </p:embeddedFont>
    <p:embeddedFont>
      <p:font typeface="G마켓 산스 Medium" panose="02000000000000000000" pitchFamily="50" charset="-127"/>
      <p:regular r:id="rId24"/>
    </p:embeddedFont>
    <p:embeddedFont>
      <p:font typeface="맑은 고딕" panose="020B0503020000020004" pitchFamily="50" charset="-127"/>
      <p:regular r:id="rId25"/>
      <p:bold r:id="rId26"/>
    </p:embeddedFont>
    <p:embeddedFont>
      <p:font typeface="여기어때 잘난체" panose="020B0600000101010101" charset="0"/>
      <p:bold r:id="rId27"/>
    </p:embeddedFont>
    <p:embeddedFont>
      <p:font typeface="함초롬바탕" panose="02030604000101010101" pitchFamily="18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근식" initials="이" lastIdx="5" clrIdx="0">
    <p:extLst>
      <p:ext uri="{19B8F6BF-5375-455C-9EA6-DF929625EA0E}">
        <p15:presenceInfo xmlns:p15="http://schemas.microsoft.com/office/powerpoint/2012/main" userId="이근식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FBC800"/>
    <a:srgbClr val="22AE89"/>
    <a:srgbClr val="C20EA8"/>
    <a:srgbClr val="007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83459" autoAdjust="0"/>
  </p:normalViewPr>
  <p:slideViewPr>
    <p:cSldViewPr>
      <p:cViewPr varScale="1">
        <p:scale>
          <a:sx n="88" d="100"/>
          <a:sy n="88" d="100"/>
        </p:scale>
        <p:origin x="1434" y="96"/>
      </p:cViewPr>
      <p:guideLst>
        <p:guide orient="horz" pos="2205"/>
        <p:guide pos="38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45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700" cy="4953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33813" y="0"/>
            <a:ext cx="2933700" cy="4953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>
              <a:defRPr/>
            </a:pPr>
            <a:fld id="{5BABA3C8-3AD6-4561-AC5F-04C6593AEFB8}" type="datetime1">
              <a:rPr lang="ko-KR" altLang="en-US"/>
              <a:pPr>
                <a:defRPr/>
              </a:pPr>
              <a:t>2025-07-08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825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6275" y="4705350"/>
            <a:ext cx="5416550" cy="445770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33813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>
              <a:defRPr/>
            </a:pPr>
            <a:fld id="{A840AD3B-829F-49EA-81D1-4284C0A9E69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 dirty="0"/>
              <a:t>오늘 활동을 할 때는 주어진 시간을 항상 체크해주세요</a:t>
            </a:r>
            <a:r>
              <a:rPr lang="en-US" altLang="ko-KR" dirty="0"/>
              <a:t>.</a:t>
            </a:r>
          </a:p>
          <a:p>
            <a:pPr>
              <a:defRPr lang="ko-KR" altLang="en-US"/>
            </a:pPr>
            <a:r>
              <a:rPr lang="ko-KR" altLang="en-US" dirty="0"/>
              <a:t>항상 예쁘고 고운말로 다른 사람을 존중하고 배려하는 행동을 </a:t>
            </a:r>
            <a:r>
              <a:rPr lang="ko-KR" altLang="en-US" dirty="0" err="1"/>
              <a:t>할게요</a:t>
            </a:r>
            <a:r>
              <a:rPr lang="en-US" altLang="ko-KR" dirty="0"/>
              <a:t>.</a:t>
            </a:r>
          </a:p>
          <a:p>
            <a:pPr>
              <a:defRPr lang="ko-KR" altLang="en-US"/>
            </a:pPr>
            <a:r>
              <a:rPr lang="ko-KR" altLang="en-US" dirty="0"/>
              <a:t>역할극인 만큼 열심히 참여하면서 멋진 수업을 함께 만들었으면 좋겠습니다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en-US" altLang="en-US"/>
              <a:pPr lvl="0">
                <a:defRPr lang="ko-KR" altLang="en-US"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40AD3B-829F-49EA-81D1-4284C0A9E697}" type="slidenum">
              <a:rPr lang="ko-KR" altLang="en-US" smtClean="0"/>
              <a:pPr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2546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1200" b="1" dirty="0">
                <a:solidFill>
                  <a:schemeClr val="accent2">
                    <a:lumMod val="75000"/>
                  </a:schemeClr>
                </a:solidFill>
                <a:latin typeface="DX별사탕" panose="02020603020101020101" pitchFamily="18" charset="-127"/>
                <a:ea typeface="DX별사탕" panose="02020603020101020101" pitchFamily="18" charset="-127"/>
                <a:cs typeface="DX별사탕" panose="02020603020101020101" pitchFamily="18" charset="-127"/>
              </a:rPr>
              <a:t>각 칸에 인성 덕목을 선택해서 적습니다</a:t>
            </a:r>
            <a:r>
              <a:rPr lang="en-US" altLang="ko-KR" sz="1200" b="1" dirty="0">
                <a:solidFill>
                  <a:schemeClr val="accent2">
                    <a:lumMod val="75000"/>
                  </a:schemeClr>
                </a:solidFill>
                <a:latin typeface="DX별사탕" panose="02020603020101020101" pitchFamily="18" charset="-127"/>
                <a:ea typeface="DX별사탕" panose="02020603020101020101" pitchFamily="18" charset="-127"/>
                <a:cs typeface="DX별사탕" panose="02020603020101020101" pitchFamily="18" charset="-127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ko-KR" sz="1200" b="1" dirty="0">
                <a:solidFill>
                  <a:schemeClr val="accent2">
                    <a:lumMod val="75000"/>
                  </a:schemeClr>
                </a:solidFill>
                <a:latin typeface="DX별사탕" panose="02020603020101020101" pitchFamily="18" charset="-127"/>
                <a:ea typeface="DX별사탕" panose="02020603020101020101" pitchFamily="18" charset="-127"/>
                <a:cs typeface="DX별사탕" panose="02020603020101020101" pitchFamily="18" charset="-127"/>
              </a:rPr>
              <a:t>2</a:t>
            </a:r>
            <a:r>
              <a:rPr lang="ko-KR" altLang="en-US" sz="1200" b="1" dirty="0">
                <a:solidFill>
                  <a:schemeClr val="accent2">
                    <a:lumMod val="75000"/>
                  </a:schemeClr>
                </a:solidFill>
                <a:latin typeface="DX별사탕" panose="02020603020101020101" pitchFamily="18" charset="-127"/>
                <a:ea typeface="DX별사탕" panose="02020603020101020101" pitchFamily="18" charset="-127"/>
                <a:cs typeface="DX별사탕" panose="02020603020101020101" pitchFamily="18" charset="-127"/>
              </a:rPr>
              <a:t>줄 빙고가 완성되면 성공</a:t>
            </a:r>
            <a:r>
              <a:rPr lang="en-US" altLang="ko-KR" sz="1200" b="1" dirty="0">
                <a:solidFill>
                  <a:schemeClr val="accent2">
                    <a:lumMod val="75000"/>
                  </a:schemeClr>
                </a:solidFill>
                <a:latin typeface="DX별사탕" panose="02020603020101020101" pitchFamily="18" charset="-127"/>
                <a:ea typeface="DX별사탕" panose="02020603020101020101" pitchFamily="18" charset="-127"/>
                <a:cs typeface="DX별사탕" panose="02020603020101020101" pitchFamily="18" charset="-127"/>
              </a:rPr>
              <a:t>!!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76BF7-6F3F-4D06-9787-C95FD322A7C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8086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B44D323-2E01-4017-A2DD-BEABED4F3AEE}" type="slidenum">
              <a:rPr lang="en-US" altLang="en-US">
                <a:solidFill>
                  <a:prstClr val="black"/>
                </a:solidFill>
              </a:rPr>
              <a:pPr lvl="0">
                <a:defRPr lang="ko-KR" altLang="en-US"/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7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Medium" panose="02020603020101020101" pitchFamily="18" charset="-127"/>
                <a:ea typeface="경기천년제목 Medium" panose="02020603020101020101" pitchFamily="18" charset="-127"/>
                <a:cs typeface="Droid Sans Fallback" panose="020B0502000000000001" pitchFamily="50" charset="-127"/>
              </a:rPr>
              <a:t>모둠별 준비물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Medium" panose="02020603020101020101" pitchFamily="18" charset="-127"/>
                <a:ea typeface="경기천년제목 Medium" panose="02020603020101020101" pitchFamily="18" charset="-127"/>
                <a:cs typeface="Droid Sans Fallback" panose="020B0502000000000001" pitchFamily="50" charset="-127"/>
              </a:rPr>
              <a:t>: 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Medium" panose="02020603020101020101" pitchFamily="18" charset="-127"/>
                <a:ea typeface="경기천년제목 Medium" panose="02020603020101020101" pitchFamily="18" charset="-127"/>
                <a:cs typeface="Droid Sans Fallback" panose="020B0502000000000001" pitchFamily="50" charset="-127"/>
              </a:rPr>
              <a:t>사물 카드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Medium" panose="02020603020101020101" pitchFamily="18" charset="-127"/>
                <a:ea typeface="경기천년제목 Medium" panose="02020603020101020101" pitchFamily="18" charset="-127"/>
                <a:cs typeface="Droid Sans Fallback" panose="020B0502000000000001" pitchFamily="50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Medium" panose="02020603020101020101" pitchFamily="18" charset="-127"/>
                <a:ea typeface="경기천년제목 Medium" panose="02020603020101020101" pitchFamily="18" charset="-127"/>
                <a:cs typeface="Droid Sans Fallback" panose="020B0502000000000001" pitchFamily="50" charset="-127"/>
              </a:rPr>
              <a:t>전지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Medium" panose="02020603020101020101" pitchFamily="18" charset="-127"/>
                <a:ea typeface="경기천년제목 Medium" panose="02020603020101020101" pitchFamily="18" charset="-127"/>
                <a:cs typeface="Droid Sans Fallback" panose="020B0502000000000001" pitchFamily="50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Medium" panose="02020603020101020101" pitchFamily="18" charset="-127"/>
                <a:ea typeface="경기천년제목 Medium" panose="02020603020101020101" pitchFamily="18" charset="-127"/>
                <a:cs typeface="Droid Sans Fallback" panose="020B0502000000000001" pitchFamily="50" charset="-127"/>
              </a:rPr>
              <a:t>사인펜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Medium" panose="02020603020101020101" pitchFamily="18" charset="-127"/>
                <a:ea typeface="경기천년제목 Medium" panose="02020603020101020101" pitchFamily="18" charset="-127"/>
                <a:cs typeface="Droid Sans Fallback" panose="020B0502000000000001" pitchFamily="50" charset="-127"/>
              </a:rPr>
              <a:t> 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경기천년제목 Medium" panose="02020603020101020101" pitchFamily="18" charset="-127"/>
                <a:ea typeface="경기천년제목 Medium" panose="02020603020101020101" pitchFamily="18" charset="-127"/>
                <a:cs typeface="Droid Sans Fallback" panose="020B0502000000000001" pitchFamily="50" charset="-127"/>
              </a:rPr>
              <a:t>또는 색연필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경기천년제목 Medium" panose="02020603020101020101" pitchFamily="18" charset="-127"/>
              <a:ea typeface="경기천년제목 Medium" panose="02020603020101020101" pitchFamily="18" charset="-127"/>
              <a:cs typeface="Droid Sans Fallback" panose="020B0502000000000001" pitchFamily="50" charset="-127"/>
            </a:endParaRPr>
          </a:p>
          <a:p>
            <a:pPr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B44D323-2E01-4017-A2DD-BEABED4F3AEE}" type="slidenum">
              <a:rPr lang="en-US" altLang="en-US">
                <a:solidFill>
                  <a:prstClr val="black"/>
                </a:solidFill>
              </a:rPr>
              <a:pPr lvl="0">
                <a:defRPr lang="ko-KR" altLang="en-US"/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73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76BF7-6F3F-4D06-9787-C95FD322A7C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293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포스트잇에</a:t>
            </a:r>
            <a:r>
              <a:rPr lang="ko-KR" altLang="en-US" dirty="0"/>
              <a:t> 적기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76BF7-6F3F-4D06-9787-C95FD322A7C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7423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포스트잇에</a:t>
            </a:r>
            <a:r>
              <a:rPr lang="ko-KR" altLang="en-US" dirty="0"/>
              <a:t> 적기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76BF7-6F3F-4D06-9787-C95FD322A7C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216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userDrawn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4A08E979-1C9B-4B59-B901-0E7E16794C89}"/>
              </a:ext>
            </a:extLst>
          </p:cNvPr>
          <p:cNvSpPr/>
          <p:nvPr userDrawn="1"/>
        </p:nvSpPr>
        <p:spPr>
          <a:xfrm>
            <a:off x="0" y="0"/>
            <a:ext cx="12192000" cy="2084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367266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2488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CA7D2B-6C26-702D-1AEB-BC2B12A67619}"/>
              </a:ext>
            </a:extLst>
          </p:cNvPr>
          <p:cNvSpPr txBox="1"/>
          <p:nvPr userDrawn="1"/>
        </p:nvSpPr>
        <p:spPr>
          <a:xfrm>
            <a:off x="241239" y="214546"/>
            <a:ext cx="871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Part. </a:t>
            </a:r>
            <a:r>
              <a:rPr lang="ko-KR" altLang="en-US" sz="2400" b="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함께하기 「우리 반 인성 나무 만들기」</a:t>
            </a:r>
            <a:endParaRPr lang="ko-KR" altLang="en-US" sz="1800" b="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067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EC6B270-C07C-B363-BB26-5EE8F589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8875"/>
          <a:stretch/>
        </p:blipFill>
        <p:spPr>
          <a:xfrm>
            <a:off x="6896" y="0"/>
            <a:ext cx="12185104" cy="183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82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FBD5-F422-4705-A6B9-EE2CBEC40B4D}" type="datetimeFigureOut">
              <a:rPr lang="ko-KR" altLang="en-US" smtClean="0"/>
              <a:pPr/>
              <a:t>2025-07-08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B2314-6E2D-4885-860B-35120B1951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7FBD5-F422-4705-A6B9-EE2CBEC40B4D}" type="datetimeFigureOut">
              <a:rPr lang="ko-KR" altLang="en-US"/>
              <a:pPr/>
              <a:t>2025-07-08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B2314-6E2D-4885-860B-35120B19518A}" type="slidenum">
              <a:rPr lang="ko-KR" altLang="en-US"/>
              <a:pPr/>
              <a:t>‹#›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FA5B6-D58B-493E-D558-085DE74FF1D1}"/>
              </a:ext>
            </a:extLst>
          </p:cNvPr>
          <p:cNvSpPr txBox="1"/>
          <p:nvPr userDrawn="1"/>
        </p:nvSpPr>
        <p:spPr>
          <a:xfrm>
            <a:off x="0" y="0"/>
            <a:ext cx="12192000" cy="85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anchor="ctr">
            <a:noAutofit/>
          </a:bodyPr>
          <a:lstStyle/>
          <a:p>
            <a:pPr lvl="0">
              <a:defRPr/>
            </a:pPr>
            <a:r>
              <a:rPr lang="ko-KR" altLang="en-US" sz="2000" b="1">
                <a:solidFill>
                  <a:schemeClr val="bg1"/>
                </a:solidFill>
                <a:latin typeface="맑은 고딕"/>
                <a:ea typeface="맑은 고딕"/>
              </a:rPr>
              <a:t> </a:t>
            </a:r>
            <a:endParaRPr lang="ko-KR" altLang="en-US" sz="2000" b="1" dirty="0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4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5" r:id="rId14"/>
    <p:sldLayoutId id="2147483666" r:id="rId1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34D0F8E0-DD8F-F270-7F41-2669100FB115}"/>
              </a:ext>
            </a:extLst>
          </p:cNvPr>
          <p:cNvSpPr/>
          <p:nvPr/>
        </p:nvSpPr>
        <p:spPr>
          <a:xfrm>
            <a:off x="0" y="0"/>
            <a:ext cx="12192000" cy="1089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1844868" y="960896"/>
            <a:ext cx="8429398" cy="5593232"/>
            <a:chOff x="0" y="0"/>
            <a:chExt cx="14512418" cy="11186464"/>
          </a:xfrm>
        </p:grpSpPr>
        <p:grpSp>
          <p:nvGrpSpPr>
            <p:cNvPr id="10" name="Group 10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ko-KR" altLang="en-US" sz="1200" dirty="0">
                  <a:latin typeface="카페24 써라운드" pitchFamily="2" charset="-127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ko-KR" altLang="en-US" sz="1200" dirty="0">
                  <a:latin typeface="카페24 써라운드" pitchFamily="2" charset="-127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ko-KR" altLang="en-US" sz="1200" dirty="0">
                  <a:latin typeface="카페24 써라운드" pitchFamily="2" charset="-127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ko-KR" altLang="en-US" sz="1200" dirty="0">
                  <a:latin typeface="카페24 써라운드" pitchFamily="2" charset="-127"/>
                </a:endParaRPr>
              </a:p>
            </p:txBody>
          </p:sp>
        </p:grpSp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CC6718F6-4FFD-8878-103C-8EA4852FA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895" y="1963605"/>
            <a:ext cx="8004742" cy="30787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78755" y="4790639"/>
            <a:ext cx="1707351" cy="1478316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4314686" y="510710"/>
            <a:ext cx="3562629" cy="900373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sz="1200" dirty="0">
              <a:latin typeface="카페24 써라운드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32966F9-2C3D-1C03-A8B6-B7B79EEA5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186" y="5441926"/>
            <a:ext cx="2333625" cy="5238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27656">
            <a:off x="1247473" y="610096"/>
            <a:ext cx="1252243" cy="126595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BF67AB8-FFFB-3053-3033-E8019C4C1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029" y="4327901"/>
            <a:ext cx="5822185" cy="5913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1A4B04D-8B28-1DDB-F8BF-B8EF05340424}"/>
              </a:ext>
            </a:extLst>
          </p:cNvPr>
          <p:cNvSpPr/>
          <p:nvPr/>
        </p:nvSpPr>
        <p:spPr>
          <a:xfrm>
            <a:off x="4961873" y="1520788"/>
            <a:ext cx="2268252" cy="622228"/>
          </a:xfrm>
          <a:prstGeom prst="roundRect">
            <a:avLst>
              <a:gd name="adj" fmla="val 50000"/>
            </a:avLst>
          </a:prstGeom>
          <a:solidFill>
            <a:srgbClr val="FBC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accent6">
                    <a:lumMod val="50000"/>
                  </a:schemeClr>
                </a:solidFill>
                <a:latin typeface="210 럭키수퍼 R" panose="02020603020101020101" pitchFamily="18" charset="-127"/>
                <a:ea typeface="210 럭키수퍼 R" panose="02020603020101020101" pitchFamily="18" charset="-127"/>
              </a:rPr>
              <a:t>활동 </a:t>
            </a:r>
            <a:r>
              <a:rPr lang="en-US" altLang="ko-KR" sz="2800" b="1" dirty="0">
                <a:solidFill>
                  <a:schemeClr val="accent6">
                    <a:lumMod val="50000"/>
                  </a:schemeClr>
                </a:solidFill>
                <a:latin typeface="210 럭키수퍼 R" panose="02020603020101020101" pitchFamily="18" charset="-127"/>
                <a:ea typeface="210 럭키수퍼 R" panose="02020603020101020101" pitchFamily="18" charset="-127"/>
              </a:rPr>
              <a:t>03</a:t>
            </a:r>
            <a:endParaRPr lang="ko-KR" altLang="en-US" sz="2800" b="1" dirty="0">
              <a:solidFill>
                <a:schemeClr val="accent6">
                  <a:lumMod val="50000"/>
                </a:schemeClr>
              </a:solidFill>
              <a:latin typeface="210 럭키수퍼 R" panose="02020603020101020101" pitchFamily="18" charset="-127"/>
              <a:ea typeface="210 럭키수퍼 R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BA6C68B-AF91-FDBC-570F-DD46C4B9D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528" y="2420888"/>
            <a:ext cx="9406943" cy="262760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F63B25B-321D-C0A8-85A8-D4FD675AD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483" y="4870532"/>
            <a:ext cx="8023031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5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86C8684-0400-2D74-CEA1-14377F0F4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19977" y="868273"/>
            <a:ext cx="5359525" cy="588271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20872D8-7314-030B-C896-861B18FC1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78058">
            <a:off x="3984946" y="2456892"/>
            <a:ext cx="4209407" cy="29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29B17F25-54D3-6B22-6DC6-D6DA50853AB0}"/>
              </a:ext>
            </a:extLst>
          </p:cNvPr>
          <p:cNvSpPr/>
          <p:nvPr/>
        </p:nvSpPr>
        <p:spPr>
          <a:xfrm>
            <a:off x="7163248" y="3631086"/>
            <a:ext cx="1816208" cy="1977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297FA6A-B2CB-3195-B537-8045BAF2A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189" t="5283" r="37555" b="52871"/>
          <a:stretch/>
        </p:blipFill>
        <p:spPr>
          <a:xfrm>
            <a:off x="2301399" y="1982621"/>
            <a:ext cx="3289301" cy="349488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6A8BB67-ECCD-FFDC-3804-F7B81F3B3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331" y="2471128"/>
            <a:ext cx="2566638" cy="251786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1BF2508-FC8D-80D7-FB5F-0DAC41D3D0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464"/>
          <a:stretch/>
        </p:blipFill>
        <p:spPr>
          <a:xfrm>
            <a:off x="5987988" y="3176972"/>
            <a:ext cx="5419814" cy="9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8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25AE75C-05EE-FAFB-B36A-08679050C4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666"/>
          <a:stretch/>
        </p:blipFill>
        <p:spPr>
          <a:xfrm>
            <a:off x="1919853" y="944724"/>
            <a:ext cx="8352293" cy="566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21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0B0EF661-7CEF-A635-3C35-7425062ED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944724"/>
            <a:ext cx="5715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7A34A497-5A2B-F116-48EA-3D3E7ABC9208}"/>
              </a:ext>
            </a:extLst>
          </p:cNvPr>
          <p:cNvSpPr/>
          <p:nvPr/>
        </p:nvSpPr>
        <p:spPr>
          <a:xfrm>
            <a:off x="4248712" y="5350067"/>
            <a:ext cx="3703258" cy="217714"/>
          </a:xfrm>
          <a:prstGeom prst="rect">
            <a:avLst/>
          </a:prstGeom>
          <a:solidFill>
            <a:srgbClr val="FFA0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발표 - 무료 마케팅개 아이콘">
            <a:extLst>
              <a:ext uri="{FF2B5EF4-FFF2-40B4-BE49-F238E27FC236}">
                <a16:creationId xmlns:a16="http://schemas.microsoft.com/office/drawing/2014/main" id="{38302BEF-B877-6171-C884-005C6B96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314" y="1116155"/>
            <a:ext cx="3679371" cy="367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7CABC-B63F-84DF-5F15-49570B6E753E}"/>
              </a:ext>
            </a:extLst>
          </p:cNvPr>
          <p:cNvSpPr txBox="1"/>
          <p:nvPr/>
        </p:nvSpPr>
        <p:spPr>
          <a:xfrm>
            <a:off x="4697219" y="4681612"/>
            <a:ext cx="279756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나눔의 시간</a:t>
            </a:r>
            <a:endParaRPr lang="en-US" altLang="ko-KR" sz="400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2025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AF2D61-4AF2-8A33-B275-91FA158F4522}"/>
              </a:ext>
            </a:extLst>
          </p:cNvPr>
          <p:cNvSpPr txBox="1"/>
          <p:nvPr/>
        </p:nvSpPr>
        <p:spPr>
          <a:xfrm>
            <a:off x="4148620" y="4509120"/>
            <a:ext cx="389478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defRPr lang="ko-KR" altLang="en-US"/>
            </a:pPr>
            <a:r>
              <a:rPr lang="ko-KR" altLang="en-US" sz="4000" b="1" spc="7" dirty="0">
                <a:latin typeface="G마켓 산스 Medium" panose="02000000000000000000" pitchFamily="50" charset="-127"/>
                <a:ea typeface="G마켓 산스 Medium" panose="02000000000000000000" pitchFamily="50" charset="-127"/>
                <a:sym typeface="Wingdings"/>
              </a:rPr>
              <a:t>소감문 작성하기</a:t>
            </a:r>
            <a:endParaRPr lang="en-US" altLang="ko-KR" sz="4000" b="1" spc="7" dirty="0">
              <a:latin typeface="G마켓 산스 Medium" panose="02000000000000000000" pitchFamily="50" charset="-127"/>
              <a:ea typeface="G마켓 산스 Medium" panose="02000000000000000000" pitchFamily="50" charset="-127"/>
              <a:sym typeface="Wingding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F617851-C448-9D3E-8280-4DA65D428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342" y="2268856"/>
            <a:ext cx="2393316" cy="2393314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AB6078BE-C8A0-D986-650B-67531FB28A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88188" y="3939733"/>
            <a:ext cx="1315203" cy="11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8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그림, 클립아트, 스케치, 아동 미술이(가) 표시된 사진&#10;&#10;자동 생성된 설명">
            <a:extLst>
              <a:ext uri="{FF2B5EF4-FFF2-40B4-BE49-F238E27FC236}">
                <a16:creationId xmlns:a16="http://schemas.microsoft.com/office/drawing/2014/main" id="{28C78C34-DD0C-A6FF-998A-876DEC7DBE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31" y="2492896"/>
            <a:ext cx="3964938" cy="3799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C2020B5-A943-4E6E-B0A6-AF47C616F734}"/>
              </a:ext>
            </a:extLst>
          </p:cNvPr>
          <p:cNvSpPr/>
          <p:nvPr/>
        </p:nvSpPr>
        <p:spPr>
          <a:xfrm>
            <a:off x="0" y="0"/>
            <a:ext cx="3023659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C363C-6A79-4C33-953B-49BAE330CF67}"/>
              </a:ext>
            </a:extLst>
          </p:cNvPr>
          <p:cNvSpPr txBox="1"/>
          <p:nvPr/>
        </p:nvSpPr>
        <p:spPr>
          <a:xfrm>
            <a:off x="747517" y="1220755"/>
            <a:ext cx="174438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333" b="1" dirty="0">
                <a:ln w="15875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약 속</a:t>
            </a:r>
          </a:p>
        </p:txBody>
      </p:sp>
      <p:pic>
        <p:nvPicPr>
          <p:cNvPr id="1026" name="Picture 2" descr="약속 - 무료 제스처개 아이콘">
            <a:extLst>
              <a:ext uri="{FF2B5EF4-FFF2-40B4-BE49-F238E27FC236}">
                <a16:creationId xmlns:a16="http://schemas.microsoft.com/office/drawing/2014/main" id="{64A4B65F-356F-8D99-4ECB-4F80B9A2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76" y="2287177"/>
            <a:ext cx="1472469" cy="147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938728-2D56-0A80-D92C-F655B329B31E}"/>
              </a:ext>
            </a:extLst>
          </p:cNvPr>
          <p:cNvGrpSpPr/>
          <p:nvPr/>
        </p:nvGrpSpPr>
        <p:grpSpPr>
          <a:xfrm>
            <a:off x="3871935" y="2399816"/>
            <a:ext cx="2107244" cy="2641105"/>
            <a:chOff x="3871935" y="2399816"/>
            <a:chExt cx="2107244" cy="264110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742060D7-2ECE-8186-3F67-46BCAF9EE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4385" y="2399816"/>
              <a:ext cx="1842345" cy="184234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E5EFFE-9148-52B6-AB4B-0697AC5E291E}"/>
                </a:ext>
              </a:extLst>
            </p:cNvPr>
            <p:cNvSpPr txBox="1"/>
            <p:nvPr/>
          </p:nvSpPr>
          <p:spPr>
            <a:xfrm>
              <a:off x="3871935" y="4158692"/>
              <a:ext cx="2107244" cy="882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200000"/>
                </a:lnSpc>
                <a:defRPr lang="ko-KR" altLang="en-US"/>
              </a:pPr>
              <a:r>
                <a:rPr lang="ko-KR" altLang="en-US" sz="2933" spc="7" dirty="0">
                  <a:latin typeface="G마켓 산스 Medium" panose="02000000000000000000" pitchFamily="50" charset="-127"/>
                  <a:ea typeface="G마켓 산스 Medium" panose="02000000000000000000" pitchFamily="50" charset="-127"/>
                  <a:sym typeface="Wingdings"/>
                </a:rPr>
                <a:t>시간 지키기</a:t>
              </a:r>
              <a:endParaRPr lang="en-US" altLang="ko-KR" sz="2933" spc="7" dirty="0">
                <a:latin typeface="G마켓 산스 Medium" panose="02000000000000000000" pitchFamily="50" charset="-127"/>
                <a:ea typeface="G마켓 산스 Medium" panose="02000000000000000000" pitchFamily="50" charset="-127"/>
                <a:sym typeface="Wingdings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D2BC365-CD83-E726-5DB5-249C1BCE8EB8}"/>
              </a:ext>
            </a:extLst>
          </p:cNvPr>
          <p:cNvGrpSpPr/>
          <p:nvPr/>
        </p:nvGrpSpPr>
        <p:grpSpPr>
          <a:xfrm>
            <a:off x="6492457" y="2204864"/>
            <a:ext cx="2608279" cy="2836057"/>
            <a:chOff x="6598513" y="2204864"/>
            <a:chExt cx="2608279" cy="2836057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5FFDD100-9344-8B38-F05B-2899F3544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6527" y="2204864"/>
              <a:ext cx="2232248" cy="223224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60ED8F-AF53-A78F-9A89-DF3F5D6FC030}"/>
                </a:ext>
              </a:extLst>
            </p:cNvPr>
            <p:cNvSpPr txBox="1"/>
            <p:nvPr/>
          </p:nvSpPr>
          <p:spPr>
            <a:xfrm>
              <a:off x="6598513" y="4158692"/>
              <a:ext cx="2608279" cy="882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200000"/>
                </a:lnSpc>
                <a:defRPr lang="ko-KR" altLang="en-US"/>
              </a:pPr>
              <a:r>
                <a:rPr lang="ko-KR" altLang="en-US" sz="2933" spc="7" dirty="0" err="1">
                  <a:latin typeface="G마켓 산스 Medium" panose="02000000000000000000" pitchFamily="50" charset="-127"/>
                  <a:ea typeface="G마켓 산스 Medium" panose="02000000000000000000" pitchFamily="50" charset="-127"/>
                  <a:sym typeface="Wingdings"/>
                </a:rPr>
                <a:t>예쁜말</a:t>
              </a:r>
              <a:r>
                <a:rPr lang="en-US" altLang="ko-KR" sz="2933" spc="7" dirty="0">
                  <a:latin typeface="G마켓 산스 Medium" panose="02000000000000000000" pitchFamily="50" charset="-127"/>
                  <a:ea typeface="G마켓 산스 Medium" panose="02000000000000000000" pitchFamily="50" charset="-127"/>
                  <a:sym typeface="Wingdings"/>
                </a:rPr>
                <a:t>/</a:t>
              </a:r>
              <a:r>
                <a:rPr lang="ko-KR" altLang="en-US" sz="2933" spc="7" dirty="0">
                  <a:latin typeface="G마켓 산스 Medium" panose="02000000000000000000" pitchFamily="50" charset="-127"/>
                  <a:ea typeface="G마켓 산스 Medium" panose="02000000000000000000" pitchFamily="50" charset="-127"/>
                  <a:sym typeface="Wingdings"/>
                </a:rPr>
                <a:t>고운말</a:t>
              </a:r>
              <a:endParaRPr lang="en-US" altLang="ko-KR" sz="2933" spc="7" dirty="0">
                <a:latin typeface="G마켓 산스 Medium" panose="02000000000000000000" pitchFamily="50" charset="-127"/>
                <a:ea typeface="G마켓 산스 Medium" panose="02000000000000000000" pitchFamily="50" charset="-127"/>
                <a:sym typeface="Wingdings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B47B38B-B188-5AE9-7522-AB61E37CFD92}"/>
              </a:ext>
            </a:extLst>
          </p:cNvPr>
          <p:cNvGrpSpPr/>
          <p:nvPr/>
        </p:nvGrpSpPr>
        <p:grpSpPr>
          <a:xfrm>
            <a:off x="9608402" y="2479830"/>
            <a:ext cx="1870000" cy="2561091"/>
            <a:chOff x="9608402" y="2479830"/>
            <a:chExt cx="1870000" cy="2561091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1EC21181-5BA4-58B7-CF71-1C9D7E320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2244" y="2479830"/>
              <a:ext cx="1682316" cy="168231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6A6977-D68B-7F1B-AF4C-578B2DF514BB}"/>
                </a:ext>
              </a:extLst>
            </p:cNvPr>
            <p:cNvSpPr txBox="1"/>
            <p:nvPr/>
          </p:nvSpPr>
          <p:spPr>
            <a:xfrm>
              <a:off x="9608402" y="4158692"/>
              <a:ext cx="1870000" cy="882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200000"/>
                </a:lnSpc>
                <a:defRPr lang="ko-KR" altLang="en-US"/>
              </a:pPr>
              <a:r>
                <a:rPr lang="ko-KR" altLang="en-US" sz="2933" spc="7" dirty="0">
                  <a:latin typeface="G마켓 산스 Medium" panose="02000000000000000000" pitchFamily="50" charset="-127"/>
                  <a:ea typeface="G마켓 산스 Medium" panose="02000000000000000000" pitchFamily="50" charset="-127"/>
                  <a:sym typeface="Wingdings"/>
                </a:rPr>
                <a:t>열심 참여</a:t>
              </a:r>
              <a:r>
                <a:rPr lang="en-US" altLang="ko-KR" sz="2933" spc="7" dirty="0">
                  <a:latin typeface="G마켓 산스 Medium" panose="02000000000000000000" pitchFamily="50" charset="-127"/>
                  <a:ea typeface="G마켓 산스 Medium" panose="02000000000000000000" pitchFamily="50" charset="-127"/>
                  <a:sym typeface="Wingdings"/>
                </a:rPr>
                <a:t>!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C49928-CB17-7E24-F325-1D6A6C109749}"/>
              </a:ext>
            </a:extLst>
          </p:cNvPr>
          <p:cNvSpPr txBox="1"/>
          <p:nvPr/>
        </p:nvSpPr>
        <p:spPr>
          <a:xfrm>
            <a:off x="4323345" y="4509120"/>
            <a:ext cx="354533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defRPr lang="ko-KR" altLang="en-US"/>
            </a:pPr>
            <a:r>
              <a:rPr lang="ko-KR" altLang="en-US" sz="4000" b="1" spc="7" dirty="0">
                <a:latin typeface="G마켓 산스 Medium" panose="02000000000000000000" pitchFamily="50" charset="-127"/>
                <a:ea typeface="G마켓 산스 Medium" panose="02000000000000000000" pitchFamily="50" charset="-127"/>
                <a:sym typeface="Wingdings"/>
              </a:rPr>
              <a:t>인성 빙고 게임</a:t>
            </a:r>
            <a:endParaRPr lang="en-US" altLang="ko-KR" sz="4000" b="1" spc="7" dirty="0">
              <a:latin typeface="G마켓 산스 Medium" panose="02000000000000000000" pitchFamily="50" charset="-127"/>
              <a:ea typeface="G마켓 산스 Medium" panose="02000000000000000000" pitchFamily="50" charset="-127"/>
              <a:sym typeface="Wingding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5380" y="440668"/>
            <a:ext cx="1273149" cy="131580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5522FCA-E3E5-7EE5-67A8-B7B7EA907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876" y="2564904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1671DC-9D0B-25CC-2618-859612CC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331"/>
          <a:stretch/>
        </p:blipFill>
        <p:spPr>
          <a:xfrm>
            <a:off x="3069073" y="3429000"/>
            <a:ext cx="6053853" cy="1599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1DF1C-8A0B-5CEC-5856-943B5AA0C23B}"/>
              </a:ext>
            </a:extLst>
          </p:cNvPr>
          <p:cNvSpPr txBox="1"/>
          <p:nvPr/>
        </p:nvSpPr>
        <p:spPr>
          <a:xfrm>
            <a:off x="3799896" y="5028271"/>
            <a:ext cx="5904180" cy="1284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b="1" dirty="0">
                <a:solidFill>
                  <a:schemeClr val="accent2">
                    <a:lumMod val="75000"/>
                  </a:schemeClr>
                </a:solidFill>
                <a:latin typeface="DX별사탕" panose="02020603020101020101" pitchFamily="18" charset="-127"/>
                <a:ea typeface="DX별사탕" panose="02020603020101020101" pitchFamily="18" charset="-127"/>
                <a:cs typeface="DX별사탕" panose="02020603020101020101" pitchFamily="18" charset="-127"/>
              </a:rPr>
              <a:t>각 칸에 인성 덕목을 선택해서 적습니다</a:t>
            </a:r>
            <a:r>
              <a:rPr lang="en-US" altLang="ko-KR" sz="2800" b="1" dirty="0">
                <a:solidFill>
                  <a:schemeClr val="accent2">
                    <a:lumMod val="75000"/>
                  </a:schemeClr>
                </a:solidFill>
                <a:latin typeface="DX별사탕" panose="02020603020101020101" pitchFamily="18" charset="-127"/>
                <a:ea typeface="DX별사탕" panose="02020603020101020101" pitchFamily="18" charset="-127"/>
                <a:cs typeface="DX별사탕" panose="02020603020101020101" pitchFamily="18" charset="-127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ko-KR" sz="2800" b="1" dirty="0">
                <a:solidFill>
                  <a:schemeClr val="accent2">
                    <a:lumMod val="75000"/>
                  </a:schemeClr>
                </a:solidFill>
                <a:latin typeface="DX별사탕" panose="02020603020101020101" pitchFamily="18" charset="-127"/>
                <a:ea typeface="DX별사탕" panose="02020603020101020101" pitchFamily="18" charset="-127"/>
                <a:cs typeface="DX별사탕" panose="02020603020101020101" pitchFamily="18" charset="-127"/>
              </a:rPr>
              <a:t>2</a:t>
            </a:r>
            <a:r>
              <a:rPr lang="ko-KR" altLang="en-US" sz="2800" b="1" dirty="0">
                <a:solidFill>
                  <a:schemeClr val="accent2">
                    <a:lumMod val="75000"/>
                  </a:schemeClr>
                </a:solidFill>
                <a:latin typeface="DX별사탕" panose="02020603020101020101" pitchFamily="18" charset="-127"/>
                <a:ea typeface="DX별사탕" panose="02020603020101020101" pitchFamily="18" charset="-127"/>
                <a:cs typeface="DX별사탕" panose="02020603020101020101" pitchFamily="18" charset="-127"/>
              </a:rPr>
              <a:t>줄 빙고가 완성되면 성공</a:t>
            </a:r>
            <a:r>
              <a:rPr lang="en-US" altLang="ko-KR" sz="2800" b="1" dirty="0">
                <a:solidFill>
                  <a:schemeClr val="accent2">
                    <a:lumMod val="75000"/>
                  </a:schemeClr>
                </a:solidFill>
                <a:latin typeface="DX별사탕" panose="02020603020101020101" pitchFamily="18" charset="-127"/>
                <a:ea typeface="DX별사탕" panose="02020603020101020101" pitchFamily="18" charset="-127"/>
                <a:cs typeface="DX별사탕" panose="02020603020101020101" pitchFamily="18" charset="-127"/>
              </a:rPr>
              <a:t>!!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4531FCC-8A1B-1E99-A414-A8A0C025A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856" y="5028271"/>
            <a:ext cx="1462668" cy="146266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45C04C2-3002-5A03-A0F4-AFF0FBCD4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15" y="1966332"/>
            <a:ext cx="2632362" cy="12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7722D02-2A77-73C4-4176-58C691DA9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216" y="4196313"/>
            <a:ext cx="634865" cy="6348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4B460A6-DFE6-CC97-2DD5-1A824AFA6C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CFEE"/>
              </a:clrFrom>
              <a:clrTo>
                <a:srgbClr val="F2CFEE">
                  <a:alpha val="0"/>
                </a:srgbClr>
              </a:clrTo>
            </a:clrChange>
          </a:blip>
          <a:srcRect r="47662"/>
          <a:stretch/>
        </p:blipFill>
        <p:spPr>
          <a:xfrm>
            <a:off x="4917321" y="2041433"/>
            <a:ext cx="2141273" cy="13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5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스크린샷, 라인, 번호이(가) 표시된 사진&#10;&#10;자동 생성된 설명">
            <a:extLst>
              <a:ext uri="{FF2B5EF4-FFF2-40B4-BE49-F238E27FC236}">
                <a16:creationId xmlns:a16="http://schemas.microsoft.com/office/drawing/2014/main" id="{403870F6-EFFE-2B0E-0DE1-9C81F1D7C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8" b="20621"/>
          <a:stretch/>
        </p:blipFill>
        <p:spPr>
          <a:xfrm>
            <a:off x="5763985" y="1251858"/>
            <a:ext cx="5774872" cy="510043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ECEBF13-4817-BAB8-2A85-068F0E966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944724"/>
            <a:ext cx="5076564" cy="5760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C38157-7D8D-EC9B-C08A-B3BF3538FA54}"/>
              </a:ext>
            </a:extLst>
          </p:cNvPr>
          <p:cNvSpPr txBox="1"/>
          <p:nvPr/>
        </p:nvSpPr>
        <p:spPr>
          <a:xfrm>
            <a:off x="7497445" y="294178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인내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882143EE-2530-E999-9F80-0FCE693E8B25}"/>
              </a:ext>
            </a:extLst>
          </p:cNvPr>
          <p:cNvSpPr/>
          <p:nvPr/>
        </p:nvSpPr>
        <p:spPr>
          <a:xfrm>
            <a:off x="2495600" y="5805264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708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C995F7D-19B0-8878-E292-CE11928F3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0" y="4702832"/>
            <a:ext cx="1714500" cy="17145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5CD9106-EABB-FF5A-0772-C43E5FCF8886}"/>
              </a:ext>
            </a:extLst>
          </p:cNvPr>
          <p:cNvSpPr/>
          <p:nvPr/>
        </p:nvSpPr>
        <p:spPr>
          <a:xfrm>
            <a:off x="3778814" y="4949554"/>
            <a:ext cx="4666686" cy="2177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F58E7D7-532F-D22E-758F-046BAA2B4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016" y="2502768"/>
            <a:ext cx="4797968" cy="2700762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6D6E1A4B-505F-8E6F-45FD-03D1AD3ED80C}"/>
              </a:ext>
            </a:extLst>
          </p:cNvPr>
          <p:cNvSpPr/>
          <p:nvPr/>
        </p:nvSpPr>
        <p:spPr>
          <a:xfrm>
            <a:off x="4709846" y="1628800"/>
            <a:ext cx="2268252" cy="622228"/>
          </a:xfrm>
          <a:prstGeom prst="roundRect">
            <a:avLst>
              <a:gd name="adj" fmla="val 50000"/>
            </a:avLst>
          </a:prstGeom>
          <a:solidFill>
            <a:srgbClr val="FBC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accent6">
                    <a:lumMod val="50000"/>
                  </a:schemeClr>
                </a:solidFill>
                <a:latin typeface="210 럭키수퍼 R" panose="02020603020101020101" pitchFamily="18" charset="-127"/>
                <a:ea typeface="210 럭키수퍼 R" panose="02020603020101020101" pitchFamily="18" charset="-127"/>
              </a:rPr>
              <a:t>활동 </a:t>
            </a:r>
            <a:r>
              <a:rPr lang="en-US" altLang="ko-KR" sz="2800" b="1" dirty="0">
                <a:solidFill>
                  <a:schemeClr val="accent6">
                    <a:lumMod val="50000"/>
                  </a:schemeClr>
                </a:solidFill>
                <a:latin typeface="210 럭키수퍼 R" panose="02020603020101020101" pitchFamily="18" charset="-127"/>
                <a:ea typeface="210 럭키수퍼 R" panose="02020603020101020101" pitchFamily="18" charset="-127"/>
              </a:rPr>
              <a:t>02</a:t>
            </a:r>
            <a:endParaRPr lang="ko-KR" altLang="en-US" sz="2800" b="1" dirty="0">
              <a:solidFill>
                <a:schemeClr val="accent6">
                  <a:lumMod val="50000"/>
                </a:schemeClr>
              </a:solidFill>
              <a:latin typeface="210 럭키수퍼 R" panose="02020603020101020101" pitchFamily="18" charset="-127"/>
              <a:ea typeface="210 럭키수퍼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135724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529324" y="1599164"/>
            <a:ext cx="6132734" cy="43128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300000"/>
              </a:lnSpc>
            </a:pPr>
            <a:r>
              <a:rPr lang="en-US" altLang="ko-KR" sz="32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______</a:t>
            </a:r>
            <a:r>
              <a:rPr lang="ko-KR" altLang="en-US" sz="32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는 </a:t>
            </a:r>
            <a:r>
              <a:rPr lang="en-US" altLang="ko-KR" sz="32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_____</a:t>
            </a:r>
            <a:r>
              <a:rPr lang="ko-KR" altLang="en-US" sz="32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이다</a:t>
            </a:r>
            <a:r>
              <a:rPr lang="en-US" altLang="ko-KR" sz="32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. </a:t>
            </a:r>
          </a:p>
          <a:p>
            <a:pPr algn="ctr" fontAlgn="base">
              <a:lnSpc>
                <a:spcPct val="300000"/>
              </a:lnSpc>
            </a:pPr>
            <a:r>
              <a:rPr lang="ko-KR" altLang="en-US" sz="32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왜냐하면 </a:t>
            </a:r>
            <a:r>
              <a:rPr lang="en-US" altLang="ko-KR" sz="32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____________</a:t>
            </a:r>
            <a:r>
              <a:rPr lang="ko-KR" altLang="en-US" sz="32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때문이다</a:t>
            </a:r>
            <a:r>
              <a:rPr lang="en-US" altLang="ko-KR" sz="32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5A2C657-DC68-3CEF-2E89-8C9AF30E53AB}"/>
              </a:ext>
            </a:extLst>
          </p:cNvPr>
          <p:cNvSpPr/>
          <p:nvPr/>
        </p:nvSpPr>
        <p:spPr>
          <a:xfrm>
            <a:off x="7097486" y="1619899"/>
            <a:ext cx="4565190" cy="43128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200000"/>
              </a:lnSpc>
            </a:pPr>
            <a:r>
              <a:rPr lang="ko-KR" altLang="en-US" sz="24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배려는 나비이다</a:t>
            </a:r>
            <a:r>
              <a:rPr lang="en-US" altLang="ko-KR" sz="24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. </a:t>
            </a:r>
          </a:p>
          <a:p>
            <a:pPr algn="ctr" fontAlgn="base">
              <a:lnSpc>
                <a:spcPct val="200000"/>
              </a:lnSpc>
            </a:pPr>
            <a:r>
              <a:rPr lang="ko-KR" altLang="en-US" sz="24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왜냐하면 서로를 자유롭게 </a:t>
            </a:r>
            <a:endParaRPr lang="en-US" altLang="ko-KR" sz="2400" dirty="0">
              <a:solidFill>
                <a:schemeClr val="tx1"/>
              </a:solidFill>
              <a:latin typeface="G마켓 산스 Medium" panose="02000000000000000000" pitchFamily="50" charset="-127"/>
              <a:ea typeface="G마켓 산스 Medium" panose="02000000000000000000" pitchFamily="50" charset="-127"/>
              <a:cs typeface="Droid Sans Fallback" panose="020B0502000000000001" pitchFamily="50" charset="-127"/>
            </a:endParaRPr>
          </a:p>
          <a:p>
            <a:pPr algn="ctr" fontAlgn="base">
              <a:lnSpc>
                <a:spcPct val="200000"/>
              </a:lnSpc>
            </a:pPr>
            <a:r>
              <a:rPr lang="ko-KR" altLang="en-US" sz="24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연결시켜 주기 때문이다</a:t>
            </a:r>
            <a:r>
              <a:rPr lang="en-US" altLang="ko-KR" sz="2400" dirty="0">
                <a:solidFill>
                  <a:schemeClr val="tx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  <a:cs typeface="Droid Sans Fallback" panose="020B0502000000000001" pitchFamily="50" charset="-127"/>
              </a:rPr>
              <a:t>.</a:t>
            </a:r>
          </a:p>
        </p:txBody>
      </p:sp>
      <p:pic>
        <p:nvPicPr>
          <p:cNvPr id="4" name="그래픽 3" descr="나비">
            <a:extLst>
              <a:ext uri="{FF2B5EF4-FFF2-40B4-BE49-F238E27FC236}">
                <a16:creationId xmlns:a16="http://schemas.microsoft.com/office/drawing/2014/main" id="{400AED46-F088-DA6C-03BE-463A31632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39918">
            <a:off x="7048417" y="1654628"/>
            <a:ext cx="2024743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560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22B3071-3E84-8A6A-E3C2-B4B4E08B63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1" r="4833" b="2249"/>
          <a:stretch/>
        </p:blipFill>
        <p:spPr>
          <a:xfrm>
            <a:off x="7692711" y="3049021"/>
            <a:ext cx="4502210" cy="380897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4D1EFA0-3CC6-E838-E87D-224B8C364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492" y="2664320"/>
            <a:ext cx="7237016" cy="19379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8186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2E13EA-BB91-AEB1-7684-96F8209F3754}"/>
              </a:ext>
            </a:extLst>
          </p:cNvPr>
          <p:cNvSpPr txBox="1"/>
          <p:nvPr/>
        </p:nvSpPr>
        <p:spPr>
          <a:xfrm>
            <a:off x="2927648" y="2996952"/>
            <a:ext cx="54366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(     </a:t>
            </a:r>
            <a:r>
              <a:rPr lang="ko-KR" altLang="en-US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정직</a:t>
            </a:r>
            <a:r>
              <a:rPr lang="en-US" altLang="ko-KR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      )</a:t>
            </a:r>
            <a:r>
              <a:rPr lang="ko-KR" altLang="en-US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이</a:t>
            </a:r>
            <a:r>
              <a:rPr lang="en-US" altLang="ko-KR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(</a:t>
            </a:r>
            <a:r>
              <a:rPr lang="ko-KR" altLang="en-US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가</a:t>
            </a:r>
            <a:r>
              <a:rPr lang="en-US" altLang="ko-KR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가득한 교실을 위한</a:t>
            </a:r>
            <a:endParaRPr lang="en-US" altLang="ko-KR" sz="320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우리 반 </a:t>
            </a:r>
            <a:r>
              <a:rPr lang="en-US" altLang="ko-KR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‘</a:t>
            </a:r>
            <a:r>
              <a:rPr lang="ko-KR" altLang="en-US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인성 선언문</a:t>
            </a:r>
            <a:r>
              <a:rPr lang="en-US" altLang="ko-KR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’</a:t>
            </a:r>
            <a:r>
              <a:rPr lang="ko-KR" altLang="en-US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을 </a:t>
            </a:r>
            <a:endParaRPr lang="en-US" altLang="ko-KR" sz="320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만들어 봅시다</a:t>
            </a:r>
            <a:r>
              <a:rPr lang="en-US" altLang="ko-KR" sz="320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.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1A4B04D-8B28-1DDB-F8BF-B8EF05340424}"/>
              </a:ext>
            </a:extLst>
          </p:cNvPr>
          <p:cNvSpPr/>
          <p:nvPr/>
        </p:nvSpPr>
        <p:spPr>
          <a:xfrm>
            <a:off x="4511824" y="1508440"/>
            <a:ext cx="2268252" cy="622228"/>
          </a:xfrm>
          <a:prstGeom prst="roundRect">
            <a:avLst>
              <a:gd name="adj" fmla="val 50000"/>
            </a:avLst>
          </a:prstGeom>
          <a:solidFill>
            <a:srgbClr val="FBC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accent6">
                    <a:lumMod val="50000"/>
                  </a:schemeClr>
                </a:solidFill>
                <a:latin typeface="210 럭키수퍼 R" panose="02020603020101020101" pitchFamily="18" charset="-127"/>
                <a:ea typeface="210 럭키수퍼 R" panose="02020603020101020101" pitchFamily="18" charset="-127"/>
              </a:rPr>
              <a:t>활동 </a:t>
            </a:r>
            <a:r>
              <a:rPr lang="en-US" altLang="ko-KR" sz="2800" b="1" dirty="0">
                <a:solidFill>
                  <a:schemeClr val="accent6">
                    <a:lumMod val="50000"/>
                  </a:schemeClr>
                </a:solidFill>
                <a:latin typeface="210 럭키수퍼 R" panose="02020603020101020101" pitchFamily="18" charset="-127"/>
                <a:ea typeface="210 럭키수퍼 R" panose="02020603020101020101" pitchFamily="18" charset="-127"/>
              </a:rPr>
              <a:t>03</a:t>
            </a:r>
            <a:endParaRPr lang="ko-KR" altLang="en-US" sz="2800" b="1" dirty="0">
              <a:solidFill>
                <a:schemeClr val="accent6">
                  <a:lumMod val="50000"/>
                </a:schemeClr>
              </a:solidFill>
              <a:latin typeface="210 럭키수퍼 R" panose="02020603020101020101" pitchFamily="18" charset="-127"/>
              <a:ea typeface="210 럭키수퍼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8309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5928</TotalTime>
  <Words>141</Words>
  <Application>Microsoft Office PowerPoint</Application>
  <PresentationFormat>와이드스크린</PresentationFormat>
  <Paragraphs>38</Paragraphs>
  <Slides>17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7" baseType="lpstr">
      <vt:lpstr>카페24 써라운드</vt:lpstr>
      <vt:lpstr>G마켓 산스 Medium</vt:lpstr>
      <vt:lpstr>함초롬바탕</vt:lpstr>
      <vt:lpstr>맑은 고딕</vt:lpstr>
      <vt:lpstr>Arial</vt:lpstr>
      <vt:lpstr>DX별사탕</vt:lpstr>
      <vt:lpstr>210 럭키수퍼 R</vt:lpstr>
      <vt:lpstr>여기어때 잘난체</vt:lpstr>
      <vt:lpstr>경기천년제목 Medium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>KOREA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경제란?</dc:title>
  <dc:creator>User</dc:creator>
  <cp:lastModifiedBy>qgpas</cp:lastModifiedBy>
  <cp:revision>2226</cp:revision>
  <dcterms:created xsi:type="dcterms:W3CDTF">2015-01-20T11:33:47Z</dcterms:created>
  <dcterms:modified xsi:type="dcterms:W3CDTF">2025-07-08T14:32:15Z</dcterms:modified>
  <cp:version/>
</cp:coreProperties>
</file>